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 descr="romski_slide_1.png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" t="0" r="-1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575284" y="180973"/>
            <a:ext cx="2956985" cy="1695453"/>
          </a:xfrm>
          <a:custGeom>
            <a:avLst/>
            <a:gdLst/>
            <a:ahLst/>
            <a:cxnLst/>
            <a:rect r="r" b="b" t="t" l="l"/>
            <a:pathLst>
              <a:path h="1695453" w="2956985">
                <a:moveTo>
                  <a:pt x="0" y="0"/>
                </a:moveTo>
                <a:lnTo>
                  <a:pt x="2956985" y="0"/>
                </a:lnTo>
                <a:lnTo>
                  <a:pt x="2956985" y="1695454"/>
                </a:lnTo>
                <a:lnTo>
                  <a:pt x="0" y="16954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386522" y="9060386"/>
            <a:ext cx="7716427" cy="1045059"/>
          </a:xfrm>
          <a:custGeom>
            <a:avLst/>
            <a:gdLst/>
            <a:ahLst/>
            <a:cxnLst/>
            <a:rect r="r" b="b" t="t" l="l"/>
            <a:pathLst>
              <a:path h="1045059" w="7716427">
                <a:moveTo>
                  <a:pt x="0" y="0"/>
                </a:moveTo>
                <a:lnTo>
                  <a:pt x="7716426" y="0"/>
                </a:lnTo>
                <a:lnTo>
                  <a:pt x="7716426" y="1045059"/>
                </a:lnTo>
                <a:lnTo>
                  <a:pt x="0" y="10450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 descr="romski_slide_2.png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" t="0" r="-1" b="0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 descr="romski_slide_3.png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" t="0" r="-1" b="0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 descr="romski_slide_4.png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" t="0" r="-1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 descr="romski_slide_5.png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" t="0" r="-1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301840" cy="10295039"/>
            <a:chOff x="0" y="0"/>
            <a:chExt cx="24402453" cy="13726719"/>
          </a:xfrm>
        </p:grpSpPr>
        <p:sp>
          <p:nvSpPr>
            <p:cNvPr name="Freeform 3" id="3" descr="romski_slide_6.png"/>
            <p:cNvSpPr/>
            <p:nvPr/>
          </p:nvSpPr>
          <p:spPr>
            <a:xfrm flipH="false" flipV="false" rot="0">
              <a:off x="0" y="0"/>
              <a:ext cx="24402414" cy="13726668"/>
            </a:xfrm>
            <a:custGeom>
              <a:avLst/>
              <a:gdLst/>
              <a:ahLst/>
              <a:cxnLst/>
              <a:rect r="r" b="b" t="t" l="l"/>
              <a:pathLst>
                <a:path h="13726668" w="24402414">
                  <a:moveTo>
                    <a:pt x="0" y="0"/>
                  </a:moveTo>
                  <a:lnTo>
                    <a:pt x="24402414" y="0"/>
                  </a:lnTo>
                  <a:lnTo>
                    <a:pt x="24402414" y="13726668"/>
                  </a:lnTo>
                  <a:lnTo>
                    <a:pt x="0" y="13726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" t="0" r="-1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DAHZfCyVFmU</dc:identifier>
  <dcterms:modified xsi:type="dcterms:W3CDTF">2011-08-01T06:04:30Z</dcterms:modified>
  <cp:revision>1</cp:revision>
  <dc:title>Prezentacia_Romski_Ezik_Bogat_Dizain.pptx</dc:title>
</cp:coreProperties>
</file>